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301" r:id="rId21"/>
    <p:sldId id="304" r:id="rId22"/>
    <p:sldId id="299" r:id="rId23"/>
    <p:sldId id="298" r:id="rId24"/>
    <p:sldId id="286" r:id="rId25"/>
    <p:sldId id="302" r:id="rId26"/>
    <p:sldId id="303" r:id="rId27"/>
    <p:sldId id="290" r:id="rId28"/>
    <p:sldId id="293" r:id="rId29"/>
    <p:sldId id="294" r:id="rId30"/>
    <p:sldId id="295" r:id="rId31"/>
    <p:sldId id="305" r:id="rId32"/>
    <p:sldId id="306" r:id="rId33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5204" autoAdjust="0"/>
  </p:normalViewPr>
  <p:slideViewPr>
    <p:cSldViewPr snapToGrid="0">
      <p:cViewPr>
        <p:scale>
          <a:sx n="50" d="100"/>
          <a:sy n="50" d="100"/>
        </p:scale>
        <p:origin x="1440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18/02/2015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9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18/02/2015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g"/><Relationship Id="rId1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5" Type="http://schemas.openxmlformats.org/officeDocument/2006/relationships/image" Target="../media/image45.jpeg"/><Relationship Id="rId10" Type="http://schemas.openxmlformats.org/officeDocument/2006/relationships/image" Target="../media/image40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348695" y="315227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277834" y="247448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245927" y="-594639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004246" y="-398884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149786" y="-363943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364775" y="170419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7694396" y="-889863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245910" y="-154225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086989" y="-1069863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665842" y="-401182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383679" y="25083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7" name="Group 206"/>
          <p:cNvGrpSpPr/>
          <p:nvPr/>
        </p:nvGrpSpPr>
        <p:grpSpPr>
          <a:xfrm>
            <a:off x="6938986" y="-821292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6970165" y="136487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431670" y="247115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6999814" y="251820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/>
          <p:nvPr/>
        </p:nvCxnSpPr>
        <p:spPr>
          <a:xfrm>
            <a:off x="11446356" y="-3954310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298888" y="122527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303827" y="551670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371090" y="539575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371936" y="1308796"/>
            <a:ext cx="144000" cy="1280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588831" y="4246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601830" y="103283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299072" y="-1991458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372426" y="-4027748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370045" y="-2732539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318410" y="-2742087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376070" y="-28338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376070" y="-217268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374934" y="41981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375168" y="10621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0804493" y="1878194"/>
            <a:ext cx="144000" cy="1278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590714" y="2516897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7874514" y="-3949638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624623" y="-21781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626934" y="-286555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9996574" y="26332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718203" y="-151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462200" y="-840833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589135" y="-706234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601649" y="-708285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590120" y="-710034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150860" y="-709523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7871298" y="-3950369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149860" y="-26619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549847" y="2531160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298375" y="5801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291262" y="17643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655094" y="18841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551846" y="-18316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459678" y="519301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457680" y="8992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-50387" y="2531293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-48566" y="-1043285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3851069" y="205251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688110" y="20444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461050" y="-831580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256202" y="220184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3774429" y="2180488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487164" y="-60053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2941540" y="-602969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396896" y="1006217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395252" y="-5520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561372" y="-1741619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434391" y="-77312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373961" y="-117453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608944" y="-979226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7747532" y="-2215350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669993" y="-4730839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2" name="Rectangle 351"/>
          <p:cNvSpPr/>
          <p:nvPr/>
        </p:nvSpPr>
        <p:spPr>
          <a:xfrm rot="5400000">
            <a:off x="1153134" y="1208946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-113565" y="-1115495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187975" y="246950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186945" y="240841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-255843" y="252184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967979" y="-415398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049525" y="-1426750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1955230" y="72278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523120" y="-161819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506114" y="-23278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-47178" y="729673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-50043" y="275858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053306" y="-3132423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659801" y="-3131977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208620" y="-3133900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761295" y="-3134719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-52228" y="-168082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-53430" y="-591350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312896" y="-3127881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598703" y="-1426750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150732" y="-1426750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699987" y="-1426750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247467" y="-1433529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-49068" y="-1048100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743713" y="-639524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517802" y="-857210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292430" y="-1064230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68557" y="-1293235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160183" y="-105750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606444" y="-60189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-254022" y="-1104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-253894" y="-65367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-257263" y="-23058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062430" y="-17773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507990" y="2697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-255953" y="2181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-252634" y="66821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253088" y="-3127461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698616" y="-3134719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150237" y="-3133657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599503" y="-3131977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131420" y="-150065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582272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030448" y="-14998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481224" y="-149972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133263" y="-2219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579458" y="-222267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032233" y="-22244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481094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1932525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1932525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7749339" y="-3912644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040931" y="-24042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574328" y="-379260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7906502" y="-3988844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7906502" y="-3986463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7818395" y="-4029325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9867903" y="-413113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7798038" y="-237734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620877" y="2442913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561345" y="2483393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220636" y="23389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463715" y="83093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620877" y="87856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516548" y="-292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559197" y="-398618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109996" y="-3988386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652006" y="-399113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209387" y="-398185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95" name="Rectangle 494"/>
          <p:cNvSpPr/>
          <p:nvPr/>
        </p:nvSpPr>
        <p:spPr>
          <a:xfrm rot="10800000">
            <a:off x="6305940" y="2040905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428300" y="14062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027577" y="189993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367342" y="174475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715396" y="253826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097175" y="-711129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099258" y="666500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030202" y="661737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079135" y="56676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078165" y="176182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287252" y="1354681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143977" y="1429418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315827" y="1140368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434533" y="1108255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357673" y="190530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-50325" y="2005571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175507" y="234500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459551" y="1365748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396193" y="-769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571336" y="-870581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284303" y="-839282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289141" y="-708653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561542" y="-88986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5969827" y="-829606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5967408" y="-708653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5928301" y="-889863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4975282" y="235055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042531" y="23486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344391" y="252061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434936" y="258566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031140" y="1031627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562697" y="-953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309276" y="25207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472958" y="2572420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-185606" y="2578433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445518" y="2657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321775" y="26332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199516" y="1281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6957200" y="-11770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93045" y="201627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021742" y="204572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397484" y="-4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376536" y="-39553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961480" y="-83284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961480" y="-40803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961480" y="4568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961368" y="51236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325510" y="-965397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607503" y="-58058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045284" y="1029626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222844" y="134479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586655" y="266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596552" y="8340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459678" y="15472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397598" y="-59179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252224" y="-548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335180" y="-901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240288" y="-1231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683442" y="324235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135023" y="7758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396113" y="374143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401029" y="357990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279677" y="375300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648450" y="-1222746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624156" y="-303918"/>
            <a:ext cx="154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</a:t>
            </a:r>
            <a:r>
              <a:rPr lang="pl-PL" dirty="0" smtClean="0"/>
              <a:t>m</a:t>
            </a:r>
            <a:r>
              <a:rPr lang="ga-IE" dirty="0" smtClean="0"/>
              <a:t>m</a:t>
            </a:r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475089" y="246289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1515212" y="-436206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5261867" y="-1976626"/>
            <a:ext cx="6654907" cy="2536285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554991"/>
                <a:ext cx="6143100" cy="1903005"/>
                <a:chOff x="5688699" y="2206371"/>
                <a:chExt cx="6143100" cy="1903005"/>
              </a:xfrm>
            </p:grpSpPr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14842" cy="373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ga-IE" dirty="0" smtClean="0">
                  <a:solidFill>
                    <a:srgbClr val="06A52E"/>
                  </a:solidFill>
                </a:rPr>
                <a:t>Detection</a:t>
              </a:r>
              <a:endParaRPr lang="ga-IE" dirty="0">
                <a:solidFill>
                  <a:srgbClr val="06A52E"/>
                </a:solidFill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938439" y="-4241264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938439" y="3097371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363579" y="683408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441" name="Rectangle 440"/>
          <p:cNvSpPr/>
          <p:nvPr/>
        </p:nvSpPr>
        <p:spPr>
          <a:xfrm rot="8100000" flipH="1" flipV="1">
            <a:off x="11323147" y="2498874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2" name="Rectangle 441"/>
          <p:cNvSpPr/>
          <p:nvPr/>
        </p:nvSpPr>
        <p:spPr>
          <a:xfrm rot="13500000" flipV="1">
            <a:off x="11324008" y="-4071826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363579" y="-4362065"/>
            <a:ext cx="14233823" cy="11688681"/>
            <a:chOff x="-1363579" y="-4362065"/>
            <a:chExt cx="14233823" cy="11688681"/>
          </a:xfrm>
        </p:grpSpPr>
        <p:grpSp>
          <p:nvGrpSpPr>
            <p:cNvPr id="116" name="Group 115"/>
            <p:cNvGrpSpPr/>
            <p:nvPr/>
          </p:nvGrpSpPr>
          <p:grpSpPr>
            <a:xfrm>
              <a:off x="768677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3" name="Rectangle 262"/>
            <p:cNvSpPr/>
            <p:nvPr/>
          </p:nvSpPr>
          <p:spPr>
            <a:xfrm>
              <a:off x="8529105" y="-770196"/>
              <a:ext cx="126000" cy="9389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2" name="Rectangle 251"/>
            <p:cNvSpPr/>
            <p:nvPr/>
          </p:nvSpPr>
          <p:spPr>
            <a:xfrm rot="5400000">
              <a:off x="7819549" y="-1489245"/>
              <a:ext cx="126000" cy="15776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7091673" y="-822254"/>
              <a:ext cx="126000" cy="34167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/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Rectangle 342"/>
            <p:cNvSpPr/>
            <p:nvPr/>
          </p:nvSpPr>
          <p:spPr>
            <a:xfrm rot="16200000">
              <a:off x="5321185" y="637541"/>
              <a:ext cx="126000" cy="37940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807303" y="-3912644"/>
              <a:ext cx="18236" cy="182135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3" y="-3988844"/>
              <a:ext cx="29106" cy="189124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528806" y="56138"/>
              <a:ext cx="27777" cy="24272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56138"/>
              <a:ext cx="36048" cy="2496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78" name="TextBox 277"/>
            <p:cNvSpPr txBox="1"/>
            <p:nvPr/>
          </p:nvSpPr>
          <p:spPr>
            <a:xfrm>
              <a:off x="11475089" y="246289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1515212" y="-436206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1" name="Rectangle 280"/>
            <p:cNvSpPr/>
            <p:nvPr/>
          </p:nvSpPr>
          <p:spPr>
            <a:xfrm rot="8100000" flipH="1" flipV="1">
              <a:off x="11323147" y="2498874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Rectangle 281"/>
            <p:cNvSpPr/>
            <p:nvPr/>
          </p:nvSpPr>
          <p:spPr>
            <a:xfrm rot="13500000" flipV="1">
              <a:off x="11324008" y="-4071826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4" name="Group 283"/>
            <p:cNvGrpSpPr>
              <a:grpSpLocks noChangeAspect="1"/>
            </p:cNvGrpSpPr>
            <p:nvPr/>
          </p:nvGrpSpPr>
          <p:grpSpPr>
            <a:xfrm>
              <a:off x="5261867" y="-1976626"/>
              <a:ext cx="6654907" cy="2536285"/>
              <a:chOff x="5254388" y="496025"/>
              <a:chExt cx="6728346" cy="2564270"/>
            </a:xfrm>
          </p:grpSpPr>
          <p:grpSp>
            <p:nvGrpSpPr>
              <p:cNvPr id="285" name="Group 284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288" name="Group 287"/>
                <p:cNvGrpSpPr/>
                <p:nvPr/>
              </p:nvGrpSpPr>
              <p:grpSpPr>
                <a:xfrm>
                  <a:off x="5361152" y="1102458"/>
                  <a:ext cx="6143100" cy="1305434"/>
                  <a:chOff x="5688699" y="2753838"/>
                  <a:chExt cx="6143100" cy="1305434"/>
                </a:xfrm>
              </p:grpSpPr>
              <p:grpSp>
                <p:nvGrpSpPr>
                  <p:cNvPr id="290" name="Group 289"/>
                  <p:cNvGrpSpPr/>
                  <p:nvPr/>
                </p:nvGrpSpPr>
                <p:grpSpPr>
                  <a:xfrm>
                    <a:off x="5688699" y="2753838"/>
                    <a:ext cx="6019044" cy="1305434"/>
                    <a:chOff x="5688699" y="2753838"/>
                    <a:chExt cx="6019044" cy="1305434"/>
                  </a:xfrm>
                </p:grpSpPr>
                <p:sp>
                  <p:nvSpPr>
                    <p:cNvPr id="321" name="Rectangle 320"/>
                    <p:cNvSpPr/>
                    <p:nvPr/>
                  </p:nvSpPr>
                  <p:spPr>
                    <a:xfrm rot="16200000">
                      <a:off x="10042254" y="2629865"/>
                      <a:ext cx="308501" cy="162206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294" name="Straight Connector 293"/>
                    <p:cNvCxnSpPr>
                      <a:stCxn id="327" idx="3"/>
                    </p:cNvCxnSpPr>
                    <p:nvPr/>
                  </p:nvCxnSpPr>
                  <p:spPr>
                    <a:xfrm flipV="1">
                      <a:off x="6675450" y="3267486"/>
                      <a:ext cx="2629893" cy="163420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6" name="TextBox 315"/>
                    <p:cNvSpPr txBox="1"/>
                    <p:nvPr/>
                  </p:nvSpPr>
                  <p:spPr>
                    <a:xfrm>
                      <a:off x="9029055" y="2753838"/>
                      <a:ext cx="666429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 </a:t>
                      </a:r>
                      <a:r>
                        <a:rPr lang="ga-IE" b="1" dirty="0">
                          <a:solidFill>
                            <a:srgbClr val="06A52E"/>
                          </a:solidFill>
                        </a:rPr>
                        <a:t>2</a:t>
                      </a:r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00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grpSp>
                  <p:nvGrpSpPr>
                    <p:cNvPr id="320" name="Group 319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34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348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cxnSp>
                  <p:nvCxnSpPr>
                    <p:cNvPr id="322" name="Straight Connector 321"/>
                    <p:cNvCxnSpPr>
                      <a:stCxn id="327" idx="3"/>
                    </p:cNvCxnSpPr>
                    <p:nvPr/>
                  </p:nvCxnSpPr>
                  <p:spPr>
                    <a:xfrm>
                      <a:off x="6675450" y="3430907"/>
                      <a:ext cx="2629893" cy="145081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6" name="Group 325"/>
                    <p:cNvGrpSpPr/>
                    <p:nvPr/>
                  </p:nvGrpSpPr>
                  <p:grpSpPr>
                    <a:xfrm rot="10800000" flipH="1" flipV="1">
                      <a:off x="9305343" y="3070904"/>
                      <a:ext cx="162580" cy="720001"/>
                      <a:chOff x="4498984" y="4195910"/>
                      <a:chExt cx="198415" cy="501555"/>
                    </a:xfrm>
                    <a:solidFill>
                      <a:schemeClr val="bg2"/>
                    </a:solidFill>
                  </p:grpSpPr>
                  <p:sp>
                    <p:nvSpPr>
                      <p:cNvPr id="329" name="Rectangle 328"/>
                      <p:cNvSpPr/>
                      <p:nvPr/>
                    </p:nvSpPr>
                    <p:spPr>
                      <a:xfrm>
                        <a:off x="4498984" y="4195910"/>
                        <a:ext cx="136406" cy="501554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336" name="Oval 335"/>
                      <p:cNvSpPr/>
                      <p:nvPr/>
                    </p:nvSpPr>
                    <p:spPr>
                      <a:xfrm rot="16200000" flipH="1">
                        <a:off x="4384618" y="4384683"/>
                        <a:ext cx="501554" cy="12400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27" name="Rectangle 3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600" b="1" dirty="0" smtClean="0">
                          <a:solidFill>
                            <a:srgbClr val="06A52E"/>
                          </a:solidFill>
                        </a:rPr>
                        <a:t>Camera</a:t>
                      </a:r>
                      <a:endParaRPr lang="ga-IE" sz="1600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sp>
                  <p:nvSpPr>
                    <p:cNvPr id="328" name="TextBox 327"/>
                    <p:cNvSpPr txBox="1"/>
                    <p:nvPr/>
                  </p:nvSpPr>
                  <p:spPr>
                    <a:xfrm>
                      <a:off x="6623442" y="3685865"/>
                      <a:ext cx="652232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filter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</p:grpSp>
              <p:grpSp>
                <p:nvGrpSpPr>
                  <p:cNvPr id="291" name="Group 290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292" name="Straight Connector 291"/>
                    <p:cNvCxnSpPr>
                      <a:stCxn id="348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Straight Connector 292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89" name="Rectangle 288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287" name="Rectangle 286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7806951" y="-2208744"/>
              <a:ext cx="126000" cy="15776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2520676" y="-1318578"/>
            <a:ext cx="16261513" cy="9023132"/>
            <a:chOff x="-2520676" y="-1318578"/>
            <a:chExt cx="16261513" cy="9023132"/>
          </a:xfrm>
        </p:grpSpPr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145929" y="3276600"/>
              <a:ext cx="120508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2885409" y="-415746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114642" y="1110590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234881" y="3622309"/>
              <a:ext cx="731716" cy="1187862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asellaDiTesto 197"/>
            <p:cNvSpPr txBox="1"/>
            <p:nvPr/>
          </p:nvSpPr>
          <p:spPr>
            <a:xfrm>
              <a:off x="3908722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242572" y="-1145050"/>
              <a:ext cx="2320641" cy="8671590"/>
              <a:chOff x="1433072" y="-1145050"/>
              <a:chExt cx="2320641" cy="8671590"/>
            </a:xfrm>
          </p:grpSpPr>
          <p:sp>
            <p:nvSpPr>
              <p:cNvPr id="203" name="CasellaDiTesto 202"/>
              <p:cNvSpPr txBox="1"/>
              <p:nvPr/>
            </p:nvSpPr>
            <p:spPr>
              <a:xfrm>
                <a:off x="1433072" y="3013805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PC1</a:t>
                </a:r>
                <a:endParaRPr lang="it-IT" sz="2200" b="1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611046" y="-1145050"/>
                <a:ext cx="2142667" cy="8671590"/>
                <a:chOff x="1611046" y="-1145050"/>
                <a:chExt cx="2142667" cy="8671590"/>
              </a:xfrm>
            </p:grpSpPr>
            <p:pic>
              <p:nvPicPr>
                <p:cNvPr id="8" name="Immagine 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96" r="13066"/>
                <a:stretch/>
              </p:blipFill>
              <p:spPr>
                <a:xfrm>
                  <a:off x="2028329" y="2400300"/>
                  <a:ext cx="1308100" cy="1752600"/>
                </a:xfrm>
                <a:prstGeom prst="rect">
                  <a:avLst/>
                </a:prstGeom>
              </p:spPr>
            </p:pic>
            <p:pic>
              <p:nvPicPr>
                <p:cNvPr id="42" name="Immagine 4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0331" y="529631"/>
                  <a:ext cx="1224096" cy="1120942"/>
                </a:xfrm>
                <a:prstGeom prst="rect">
                  <a:avLst/>
                </a:prstGeom>
              </p:spPr>
            </p:pic>
            <p:pic>
              <p:nvPicPr>
                <p:cNvPr id="49" name="Immagine 4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1379" y="-711481"/>
                  <a:ext cx="762000" cy="660400"/>
                </a:xfrm>
                <a:prstGeom prst="rect">
                  <a:avLst/>
                </a:prstGeom>
              </p:spPr>
            </p:pic>
            <p:pic>
              <p:nvPicPr>
                <p:cNvPr id="55" name="Immagine 5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1046" y="5559404"/>
                  <a:ext cx="2142667" cy="1460529"/>
                </a:xfrm>
                <a:prstGeom prst="rect">
                  <a:avLst/>
                </a:prstGeom>
              </p:spPr>
            </p:pic>
            <p:cxnSp>
              <p:nvCxnSpPr>
                <p:cNvPr id="140" name="Connettore 1 139"/>
                <p:cNvCxnSpPr/>
                <p:nvPr/>
              </p:nvCxnSpPr>
              <p:spPr>
                <a:xfrm>
                  <a:off x="2682379" y="4468823"/>
                  <a:ext cx="0" cy="782105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nettore 1 141"/>
                <p:cNvCxnSpPr/>
                <p:nvPr/>
              </p:nvCxnSpPr>
              <p:spPr>
                <a:xfrm flipV="1">
                  <a:off x="2682379" y="1714073"/>
                  <a:ext cx="0" cy="5651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CasellaDiTesto 201"/>
                <p:cNvSpPr txBox="1"/>
                <p:nvPr/>
              </p:nvSpPr>
              <p:spPr>
                <a:xfrm>
                  <a:off x="1987608" y="7095653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NAS</a:t>
                  </a:r>
                  <a:endParaRPr lang="it-IT" sz="2200" b="1" dirty="0"/>
                </a:p>
              </p:txBody>
            </p:sp>
            <p:sp>
              <p:nvSpPr>
                <p:cNvPr id="204" name="CasellaDiTesto 203"/>
                <p:cNvSpPr txBox="1"/>
                <p:nvPr/>
              </p:nvSpPr>
              <p:spPr>
                <a:xfrm>
                  <a:off x="2296628" y="-1145050"/>
                  <a:ext cx="77150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EOM</a:t>
                  </a:r>
                  <a:endParaRPr lang="it-IT" sz="2200" b="1" dirty="0"/>
                </a:p>
              </p:txBody>
            </p:sp>
            <p:sp>
              <p:nvSpPr>
                <p:cNvPr id="205" name="CasellaDiTesto 204"/>
                <p:cNvSpPr txBox="1"/>
                <p:nvPr/>
              </p:nvSpPr>
              <p:spPr>
                <a:xfrm>
                  <a:off x="1987608" y="148305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Camera</a:t>
                  </a:r>
                  <a:endParaRPr lang="it-IT" sz="2200" b="1" dirty="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3271206" y="-870621"/>
              <a:ext cx="3068003" cy="8397161"/>
              <a:chOff x="3118806" y="-870621"/>
              <a:chExt cx="3068003" cy="8397161"/>
            </a:xfrm>
          </p:grpSpPr>
          <p:sp>
            <p:nvSpPr>
              <p:cNvPr id="199" name="CasellaDiTesto 198"/>
              <p:cNvSpPr txBox="1"/>
              <p:nvPr/>
            </p:nvSpPr>
            <p:spPr>
              <a:xfrm>
                <a:off x="3864193" y="6197156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AOTF</a:t>
                </a:r>
                <a:endParaRPr lang="it-IT" sz="2200" b="1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802757" y="-870621"/>
                <a:ext cx="2384052" cy="8397161"/>
                <a:chOff x="3802757" y="-870621"/>
                <a:chExt cx="2384052" cy="8397161"/>
              </a:xfrm>
            </p:grpSpPr>
            <p:cxnSp>
              <p:nvCxnSpPr>
                <p:cNvPr id="152" name="Connettore 1 151"/>
                <p:cNvCxnSpPr/>
                <p:nvPr/>
              </p:nvCxnSpPr>
              <p:spPr>
                <a:xfrm flipV="1">
                  <a:off x="4994783" y="189746"/>
                  <a:ext cx="0" cy="61878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/>
                <p:cNvGrpSpPr/>
                <p:nvPr/>
              </p:nvGrpSpPr>
              <p:grpSpPr>
                <a:xfrm>
                  <a:off x="3802757" y="-870621"/>
                  <a:ext cx="2384052" cy="8397161"/>
                  <a:chOff x="3802757" y="-870621"/>
                  <a:chExt cx="2384052" cy="8397161"/>
                </a:xfrm>
              </p:grpSpPr>
              <p:cxnSp>
                <p:nvCxnSpPr>
                  <p:cNvPr id="141" name="Connettore 1 140"/>
                  <p:cNvCxnSpPr/>
                  <p:nvPr/>
                </p:nvCxnSpPr>
                <p:spPr>
                  <a:xfrm>
                    <a:off x="4994783" y="4279900"/>
                    <a:ext cx="0" cy="577276"/>
                  </a:xfrm>
                  <a:prstGeom prst="line">
                    <a:avLst/>
                  </a:prstGeom>
                  <a:ln w="57150">
                    <a:solidFill>
                      <a:srgbClr val="FFC0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" name="Immagine 2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1111"/>
                  <a:stretch/>
                </p:blipFill>
                <p:spPr>
                  <a:xfrm>
                    <a:off x="4198615" y="2362200"/>
                    <a:ext cx="1592336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Immagine 9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7091" b="30756"/>
                  <a:stretch/>
                </p:blipFill>
                <p:spPr>
                  <a:xfrm>
                    <a:off x="3802757" y="745035"/>
                    <a:ext cx="2384052" cy="731110"/>
                  </a:xfrm>
                  <a:prstGeom prst="rect">
                    <a:avLst/>
                  </a:prstGeom>
                </p:spPr>
              </p:pic>
              <p:pic>
                <p:nvPicPr>
                  <p:cNvPr id="11" name="Immagine 10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149" b="4589"/>
                  <a:stretch/>
                </p:blipFill>
                <p:spPr>
                  <a:xfrm>
                    <a:off x="4216557" y="-870621"/>
                    <a:ext cx="1556452" cy="10802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magine 22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74046" y="4955584"/>
                    <a:ext cx="1641475" cy="867637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magine 24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1327" y="6512577"/>
                    <a:ext cx="1186913" cy="1013963"/>
                  </a:xfrm>
                  <a:prstGeom prst="rect">
                    <a:avLst/>
                  </a:prstGeom>
                </p:spPr>
              </p:pic>
              <p:cxnSp>
                <p:nvCxnSpPr>
                  <p:cNvPr id="148" name="Connettore 1 147"/>
                  <p:cNvCxnSpPr/>
                  <p:nvPr/>
                </p:nvCxnSpPr>
                <p:spPr>
                  <a:xfrm flipV="1">
                    <a:off x="4994783" y="1476145"/>
                    <a:ext cx="0" cy="803047"/>
                  </a:xfrm>
                  <a:prstGeom prst="line">
                    <a:avLst/>
                  </a:prstGeom>
                  <a:ln w="57150">
                    <a:solidFill>
                      <a:schemeClr val="bg2">
                        <a:lumMod val="50000"/>
                      </a:schemeClr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ttore 1 163"/>
                  <p:cNvCxnSpPr/>
                  <p:nvPr/>
                </p:nvCxnSpPr>
                <p:spPr>
                  <a:xfrm flipH="1">
                    <a:off x="4994783" y="5802055"/>
                    <a:ext cx="0" cy="645288"/>
                  </a:xfrm>
                  <a:prstGeom prst="line">
                    <a:avLst/>
                  </a:prstGeom>
                  <a:ln w="57150">
                    <a:solidFill>
                      <a:srgbClr val="7030A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CasellaDiTesto 199"/>
              <p:cNvSpPr txBox="1"/>
              <p:nvPr/>
            </p:nvSpPr>
            <p:spPr>
              <a:xfrm>
                <a:off x="3118806" y="4564935"/>
                <a:ext cx="1769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generator</a:t>
                </a:r>
                <a:endParaRPr lang="it-IT" sz="2200" b="1" dirty="0"/>
              </a:p>
            </p:txBody>
          </p:sp>
          <p:sp>
            <p:nvSpPr>
              <p:cNvPr id="206" name="CasellaDiTesto 205"/>
              <p:cNvSpPr txBox="1"/>
              <p:nvPr/>
            </p:nvSpPr>
            <p:spPr>
              <a:xfrm>
                <a:off x="3921193" y="2137001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PC2</a:t>
                </a:r>
                <a:endParaRPr lang="it-IT" sz="2200" b="1" dirty="0"/>
              </a:p>
            </p:txBody>
          </p:sp>
          <p:sp>
            <p:nvSpPr>
              <p:cNvPr id="207" name="CasellaDiTesto 206"/>
              <p:cNvSpPr txBox="1"/>
              <p:nvPr/>
            </p:nvSpPr>
            <p:spPr>
              <a:xfrm>
                <a:off x="3908811" y="433429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DAQ</a:t>
                </a:r>
                <a:endParaRPr lang="it-IT" sz="2200" b="1" dirty="0"/>
              </a:p>
            </p:txBody>
          </p:sp>
        </p:grpSp>
        <p:sp>
          <p:nvSpPr>
            <p:cNvPr id="209" name="CasellaDiTesto 208"/>
            <p:cNvSpPr txBox="1"/>
            <p:nvPr/>
          </p:nvSpPr>
          <p:spPr>
            <a:xfrm>
              <a:off x="7140388" y="233018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362451" y="-1012288"/>
              <a:ext cx="7223448" cy="5438727"/>
              <a:chOff x="5943351" y="-1012288"/>
              <a:chExt cx="7223448" cy="5438727"/>
            </a:xfrm>
          </p:grpSpPr>
          <p:cxnSp>
            <p:nvCxnSpPr>
              <p:cNvPr id="145" name="Connettore 1 144"/>
              <p:cNvCxnSpPr>
                <a:stCxn id="3" idx="3"/>
              </p:cNvCxnSpPr>
              <p:nvPr/>
            </p:nvCxnSpPr>
            <p:spPr>
              <a:xfrm>
                <a:off x="5943351" y="3276600"/>
                <a:ext cx="1399617" cy="0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ttore 1 145"/>
              <p:cNvCxnSpPr/>
              <p:nvPr/>
            </p:nvCxnSpPr>
            <p:spPr>
              <a:xfrm>
                <a:off x="6447668" y="1174516"/>
                <a:ext cx="1178071" cy="20378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ttore 1 156"/>
              <p:cNvCxnSpPr/>
              <p:nvPr/>
            </p:nvCxnSpPr>
            <p:spPr>
              <a:xfrm flipV="1">
                <a:off x="6328777" y="70818"/>
                <a:ext cx="1296850" cy="817322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/>
              <p:cNvGrpSpPr/>
              <p:nvPr/>
            </p:nvGrpSpPr>
            <p:grpSpPr>
              <a:xfrm>
                <a:off x="7289803" y="-1012288"/>
                <a:ext cx="5876996" cy="5438727"/>
                <a:chOff x="7289803" y="-1012288"/>
                <a:chExt cx="5876996" cy="5438727"/>
              </a:xfrm>
            </p:grpSpPr>
            <p:pic>
              <p:nvPicPr>
                <p:cNvPr id="51" name="Immagine 50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926" b="16111"/>
                <a:stretch/>
              </p:blipFill>
              <p:spPr>
                <a:xfrm>
                  <a:off x="7289803" y="2771870"/>
                  <a:ext cx="1608848" cy="1093421"/>
                </a:xfrm>
                <a:prstGeom prst="rect">
                  <a:avLst/>
                </a:prstGeom>
              </p:spPr>
            </p:pic>
            <p:cxnSp>
              <p:nvCxnSpPr>
                <p:cNvPr id="168" name="Connettore 1 167"/>
                <p:cNvCxnSpPr>
                  <a:endCxn id="133" idx="1"/>
                </p:cNvCxnSpPr>
                <p:nvPr/>
              </p:nvCxnSpPr>
              <p:spPr>
                <a:xfrm flipV="1">
                  <a:off x="8846751" y="1830018"/>
                  <a:ext cx="1819790" cy="110010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nettore 1 168"/>
                <p:cNvCxnSpPr>
                  <a:endCxn id="132" idx="1"/>
                </p:cNvCxnSpPr>
                <p:nvPr/>
              </p:nvCxnSpPr>
              <p:spPr>
                <a:xfrm flipV="1">
                  <a:off x="8942743" y="2856431"/>
                  <a:ext cx="1740645" cy="322842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ttore 1 169"/>
                <p:cNvCxnSpPr>
                  <a:endCxn id="131" idx="1"/>
                </p:cNvCxnSpPr>
                <p:nvPr/>
              </p:nvCxnSpPr>
              <p:spPr>
                <a:xfrm>
                  <a:off x="8966163" y="3402506"/>
                  <a:ext cx="1717225" cy="48033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nettore 1 175"/>
                <p:cNvCxnSpPr>
                  <a:endCxn id="134" idx="1"/>
                </p:cNvCxnSpPr>
                <p:nvPr/>
              </p:nvCxnSpPr>
              <p:spPr>
                <a:xfrm flipV="1">
                  <a:off x="8695973" y="803605"/>
                  <a:ext cx="1987415" cy="1968265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nettore 1 176"/>
                <p:cNvCxnSpPr>
                  <a:endCxn id="50" idx="1"/>
                </p:cNvCxnSpPr>
                <p:nvPr/>
              </p:nvCxnSpPr>
              <p:spPr>
                <a:xfrm flipV="1">
                  <a:off x="8452046" y="-222807"/>
                  <a:ext cx="2208183" cy="2835403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1" name="Group 60"/>
                <p:cNvGrpSpPr/>
                <p:nvPr/>
              </p:nvGrpSpPr>
              <p:grpSpPr>
                <a:xfrm>
                  <a:off x="7399456" y="-1012288"/>
                  <a:ext cx="1389542" cy="2752071"/>
                  <a:chOff x="7384303" y="-1201586"/>
                  <a:chExt cx="1389542" cy="2752071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7384303" y="-1201586"/>
                    <a:ext cx="1389542" cy="1298523"/>
                    <a:chOff x="7376770" y="-1201586"/>
                    <a:chExt cx="1389542" cy="1298523"/>
                  </a:xfrm>
                </p:grpSpPr>
                <p:pic>
                  <p:nvPicPr>
                    <p:cNvPr id="130" name="Immagine 129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58331" y="-804763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1" name="CasellaDiTesto 200"/>
                    <p:cNvSpPr txBox="1"/>
                    <p:nvPr/>
                  </p:nvSpPr>
                  <p:spPr>
                    <a:xfrm>
                      <a:off x="7376770" y="-1201586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1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7384303" y="264048"/>
                    <a:ext cx="1389542" cy="1286437"/>
                    <a:chOff x="7391836" y="264048"/>
                    <a:chExt cx="1389542" cy="1286437"/>
                  </a:xfrm>
                </p:grpSpPr>
                <p:pic>
                  <p:nvPicPr>
                    <p:cNvPr id="13" name="Immagine 12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73397" y="648785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8" name="CasellaDiTesto 207"/>
                    <p:cNvSpPr txBox="1"/>
                    <p:nvPr/>
                  </p:nvSpPr>
                  <p:spPr>
                    <a:xfrm>
                      <a:off x="7391836" y="264048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2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10660229" y="-766404"/>
                  <a:ext cx="2499894" cy="1087193"/>
                  <a:chOff x="9860129" y="-1204554"/>
                  <a:chExt cx="2499894" cy="1087193"/>
                </a:xfrm>
              </p:grpSpPr>
              <p:pic>
                <p:nvPicPr>
                  <p:cNvPr id="50" name="Immagine 49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0129" y="-120455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0" name="CasellaDiTesto 209"/>
                  <p:cNvSpPr txBox="1"/>
                  <p:nvPr/>
                </p:nvSpPr>
                <p:spPr>
                  <a:xfrm>
                    <a:off x="10970481" y="-1045678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405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10683388" y="260008"/>
                  <a:ext cx="2476735" cy="1087193"/>
                  <a:chOff x="9883288" y="-166230"/>
                  <a:chExt cx="2476735" cy="1087193"/>
                </a:xfrm>
              </p:grpSpPr>
              <p:pic>
                <p:nvPicPr>
                  <p:cNvPr id="134" name="Immagine 133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-166230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1" name="CasellaDiTesto 210"/>
                  <p:cNvSpPr txBox="1"/>
                  <p:nvPr/>
                </p:nvSpPr>
                <p:spPr>
                  <a:xfrm>
                    <a:off x="10970481" y="-7354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445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10666541" y="1286421"/>
                  <a:ext cx="2491534" cy="1087193"/>
                  <a:chOff x="9866441" y="777536"/>
                  <a:chExt cx="2491534" cy="1087193"/>
                </a:xfrm>
              </p:grpSpPr>
              <p:pic>
                <p:nvPicPr>
                  <p:cNvPr id="133" name="Immagine 132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6441" y="77753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2" name="CasellaDiTesto 211"/>
                  <p:cNvSpPr txBox="1"/>
                  <p:nvPr/>
                </p:nvSpPr>
                <p:spPr>
                  <a:xfrm>
                    <a:off x="10968433" y="93641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491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0683388" y="2312834"/>
                  <a:ext cx="2474687" cy="1087193"/>
                  <a:chOff x="9883288" y="1793074"/>
                  <a:chExt cx="2474687" cy="1087193"/>
                </a:xfrm>
              </p:grpSpPr>
              <p:pic>
                <p:nvPicPr>
                  <p:cNvPr id="132" name="Immagine 131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179307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3" name="CasellaDiTesto 212"/>
                  <p:cNvSpPr txBox="1"/>
                  <p:nvPr/>
                </p:nvSpPr>
                <p:spPr>
                  <a:xfrm>
                    <a:off x="10968433" y="1951950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515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10683388" y="3339246"/>
                  <a:ext cx="2483411" cy="1087193"/>
                  <a:chOff x="9883288" y="2901096"/>
                  <a:chExt cx="2483411" cy="1087193"/>
                </a:xfrm>
              </p:grpSpPr>
              <p:pic>
                <p:nvPicPr>
                  <p:cNvPr id="131" name="Immagine 130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290109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4" name="CasellaDiTesto 213"/>
                  <p:cNvSpPr txBox="1"/>
                  <p:nvPr/>
                </p:nvSpPr>
                <p:spPr>
                  <a:xfrm>
                    <a:off x="10977157" y="305997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561 nm laser</a:t>
                    </a:r>
                    <a:endParaRPr lang="it-IT" sz="2200" b="1" dirty="0"/>
                  </a:p>
                </p:txBody>
              </p:sp>
            </p:grpSp>
          </p:grpSp>
        </p:grpSp>
        <p:grpSp>
          <p:nvGrpSpPr>
            <p:cNvPr id="30" name="Group 29"/>
            <p:cNvGrpSpPr/>
            <p:nvPr/>
          </p:nvGrpSpPr>
          <p:grpSpPr>
            <a:xfrm>
              <a:off x="-2337824" y="-606969"/>
              <a:ext cx="3192284" cy="430887"/>
              <a:chOff x="-2337824" y="-606969"/>
              <a:chExt cx="3192284" cy="430887"/>
            </a:xfrm>
          </p:grpSpPr>
          <p:cxnSp>
            <p:nvCxnSpPr>
              <p:cNvPr id="138" name="Connettore 1 137"/>
              <p:cNvCxnSpPr/>
              <p:nvPr/>
            </p:nvCxnSpPr>
            <p:spPr>
              <a:xfrm>
                <a:off x="-2337824" y="-391526"/>
                <a:ext cx="101638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CasellaDiTesto 214"/>
              <p:cNvSpPr txBox="1"/>
              <p:nvPr/>
            </p:nvSpPr>
            <p:spPr>
              <a:xfrm>
                <a:off x="-1256308" y="-606969"/>
                <a:ext cx="21107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ethernet</a:t>
                </a:r>
                <a:endParaRPr lang="it-IT" sz="22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2337824" y="-23946"/>
              <a:ext cx="2872250" cy="430887"/>
              <a:chOff x="-2337824" y="-22505"/>
              <a:chExt cx="2872250" cy="430887"/>
            </a:xfrm>
          </p:grpSpPr>
          <p:cxnSp>
            <p:nvCxnSpPr>
              <p:cNvPr id="139" name="Connettore 1 138"/>
              <p:cNvCxnSpPr/>
              <p:nvPr/>
            </p:nvCxnSpPr>
            <p:spPr>
              <a:xfrm>
                <a:off x="-2337824" y="192938"/>
                <a:ext cx="1016384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CasellaDiTesto 215"/>
              <p:cNvSpPr txBox="1"/>
              <p:nvPr/>
            </p:nvSpPr>
            <p:spPr>
              <a:xfrm>
                <a:off x="-1256307" y="-22505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10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SFP+</a:t>
                </a:r>
                <a:endParaRPr lang="it-IT" sz="22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2337824" y="559077"/>
              <a:ext cx="2636562" cy="430887"/>
              <a:chOff x="-2337824" y="561959"/>
              <a:chExt cx="2636562" cy="430887"/>
            </a:xfrm>
          </p:grpSpPr>
          <p:cxnSp>
            <p:nvCxnSpPr>
              <p:cNvPr id="163" name="Connettore 1 162"/>
              <p:cNvCxnSpPr/>
              <p:nvPr/>
            </p:nvCxnSpPr>
            <p:spPr>
              <a:xfrm rot="16200000">
                <a:off x="-1829632" y="269210"/>
                <a:ext cx="0" cy="1016384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CasellaDiTesto 216"/>
              <p:cNvSpPr txBox="1"/>
              <p:nvPr/>
            </p:nvSpPr>
            <p:spPr>
              <a:xfrm>
                <a:off x="-1256307" y="56195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CameraLink</a:t>
                </a:r>
                <a:endParaRPr lang="it-IT" sz="2200" b="1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337824" y="1142100"/>
              <a:ext cx="2872250" cy="430887"/>
              <a:chOff x="-2337824" y="1146423"/>
              <a:chExt cx="2872250" cy="430887"/>
            </a:xfrm>
          </p:grpSpPr>
          <p:cxnSp>
            <p:nvCxnSpPr>
              <p:cNvPr id="178" name="Connettore 1 177"/>
              <p:cNvCxnSpPr/>
              <p:nvPr/>
            </p:nvCxnSpPr>
            <p:spPr>
              <a:xfrm rot="16200000">
                <a:off x="-1829632" y="853674"/>
                <a:ext cx="0" cy="1016384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CasellaDiTesto 217"/>
              <p:cNvSpPr txBox="1"/>
              <p:nvPr/>
            </p:nvSpPr>
            <p:spPr>
              <a:xfrm>
                <a:off x="-1256307" y="1146423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-2337824" y="1725123"/>
              <a:ext cx="2761623" cy="430887"/>
              <a:chOff x="-2337824" y="1730887"/>
              <a:chExt cx="2761623" cy="430887"/>
            </a:xfrm>
          </p:grpSpPr>
          <p:cxnSp>
            <p:nvCxnSpPr>
              <p:cNvPr id="179" name="Connettore 1 178"/>
              <p:cNvCxnSpPr/>
              <p:nvPr/>
            </p:nvCxnSpPr>
            <p:spPr>
              <a:xfrm rot="16200000">
                <a:off x="-1829632" y="1438139"/>
                <a:ext cx="0" cy="1016384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CasellaDiTesto 218"/>
              <p:cNvSpPr txBox="1"/>
              <p:nvPr/>
            </p:nvSpPr>
            <p:spPr>
              <a:xfrm>
                <a:off x="-1256307" y="1730887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HV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-2337824" y="2308146"/>
              <a:ext cx="2636562" cy="430887"/>
              <a:chOff x="-2337824" y="2315351"/>
              <a:chExt cx="2636562" cy="430887"/>
            </a:xfrm>
          </p:grpSpPr>
          <p:cxnSp>
            <p:nvCxnSpPr>
              <p:cNvPr id="180" name="Connettore 1 179"/>
              <p:cNvCxnSpPr/>
              <p:nvPr/>
            </p:nvCxnSpPr>
            <p:spPr>
              <a:xfrm rot="16200000">
                <a:off x="-1829632" y="2022602"/>
                <a:ext cx="0" cy="1016384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CasellaDiTesto 219"/>
              <p:cNvSpPr txBox="1"/>
              <p:nvPr/>
            </p:nvSpPr>
            <p:spPr>
              <a:xfrm>
                <a:off x="-1256307" y="2315351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USB</a:t>
                </a:r>
                <a:endParaRPr lang="it-IT" sz="2200" b="1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-2337824" y="3474192"/>
              <a:ext cx="2636562" cy="430887"/>
              <a:chOff x="-2337824" y="3471315"/>
              <a:chExt cx="2636562" cy="430887"/>
            </a:xfrm>
          </p:grpSpPr>
          <p:cxnSp>
            <p:nvCxnSpPr>
              <p:cNvPr id="181" name="Connettore 1 180"/>
              <p:cNvCxnSpPr/>
              <p:nvPr/>
            </p:nvCxnSpPr>
            <p:spPr>
              <a:xfrm rot="16200000">
                <a:off x="-1829632" y="3178566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CasellaDiTesto 220"/>
              <p:cNvSpPr txBox="1"/>
              <p:nvPr/>
            </p:nvSpPr>
            <p:spPr>
              <a:xfrm>
                <a:off x="-1256307" y="3471315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RS-232</a:t>
                </a:r>
                <a:endParaRPr lang="it-IT" sz="2200" b="1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-2337824" y="4057215"/>
              <a:ext cx="2636562" cy="430887"/>
              <a:chOff x="-2337824" y="4055779"/>
              <a:chExt cx="2636562" cy="430887"/>
            </a:xfrm>
          </p:grpSpPr>
          <p:cxnSp>
            <p:nvCxnSpPr>
              <p:cNvPr id="182" name="Connettore 1 181"/>
              <p:cNvCxnSpPr/>
              <p:nvPr/>
            </p:nvCxnSpPr>
            <p:spPr>
              <a:xfrm rot="16200000">
                <a:off x="-1829632" y="3763030"/>
                <a:ext cx="0" cy="101638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CasellaDiTesto 221"/>
              <p:cNvSpPr txBox="1"/>
              <p:nvPr/>
            </p:nvSpPr>
            <p:spPr>
              <a:xfrm>
                <a:off x="-1256307" y="405577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-2337824" y="4640240"/>
              <a:ext cx="2761623" cy="430887"/>
              <a:chOff x="-2337824" y="4640240"/>
              <a:chExt cx="2761623" cy="430887"/>
            </a:xfrm>
          </p:grpSpPr>
          <p:cxnSp>
            <p:nvCxnSpPr>
              <p:cNvPr id="186" name="Connettore 1 185"/>
              <p:cNvCxnSpPr/>
              <p:nvPr/>
            </p:nvCxnSpPr>
            <p:spPr>
              <a:xfrm rot="16200000">
                <a:off x="-1829632" y="4347491"/>
                <a:ext cx="0" cy="1016384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CasellaDiTesto 222"/>
              <p:cNvSpPr txBox="1"/>
              <p:nvPr/>
            </p:nvSpPr>
            <p:spPr>
              <a:xfrm>
                <a:off x="-1256307" y="4640240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Internal</a:t>
                </a:r>
                <a:r>
                  <a:rPr lang="it-IT" sz="2200" b="1" dirty="0" smtClean="0"/>
                  <a:t> bus</a:t>
                </a:r>
                <a:endParaRPr lang="it-IT" sz="2200" b="1" dirty="0"/>
              </a:p>
            </p:txBody>
          </p:sp>
        </p:grpSp>
        <p:sp>
          <p:nvSpPr>
            <p:cNvPr id="224" name="Rettangolo 223"/>
            <p:cNvSpPr/>
            <p:nvPr/>
          </p:nvSpPr>
          <p:spPr>
            <a:xfrm>
              <a:off x="-2498340" y="-800641"/>
              <a:ext cx="3700612" cy="6051569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-2520676" y="-1280069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-1266906" y="5420718"/>
              <a:ext cx="2462517" cy="1603582"/>
              <a:chOff x="-1273222" y="5355006"/>
              <a:chExt cx="2462517" cy="1603582"/>
            </a:xfrm>
          </p:grpSpPr>
          <p:pic>
            <p:nvPicPr>
              <p:cNvPr id="1032" name="Picture 8" descr="https://pbs.twimg.com/profile_images/822039267/CINECALOGO2008_450x450px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73222" y="5355006"/>
                <a:ext cx="1603582" cy="1603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Connettore 1 139"/>
              <p:cNvCxnSpPr/>
              <p:nvPr/>
            </p:nvCxnSpPr>
            <p:spPr>
              <a:xfrm rot="5400000">
                <a:off x="798243" y="5765745"/>
                <a:ext cx="0" cy="782105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CasellaDiTesto 201"/>
            <p:cNvSpPr txBox="1"/>
            <p:nvPr/>
          </p:nvSpPr>
          <p:spPr>
            <a:xfrm>
              <a:off x="-2015436" y="7016321"/>
              <a:ext cx="30733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a-IE" sz="2200" b="1" dirty="0" smtClean="0"/>
                <a:t>Supercomputing Centre</a:t>
              </a:r>
              <a:endParaRPr lang="it-IT" sz="2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2337824" y="2891169"/>
              <a:ext cx="3527566" cy="430887"/>
              <a:chOff x="-2337824" y="2829027"/>
              <a:chExt cx="3527566" cy="430887"/>
            </a:xfrm>
          </p:grpSpPr>
          <p:cxnSp>
            <p:nvCxnSpPr>
              <p:cNvPr id="151" name="Connettore 1 179"/>
              <p:cNvCxnSpPr/>
              <p:nvPr/>
            </p:nvCxnSpPr>
            <p:spPr>
              <a:xfrm rot="16200000">
                <a:off x="-1829632" y="2536278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CasellaDiTesto 219"/>
              <p:cNvSpPr txBox="1"/>
              <p:nvPr/>
            </p:nvSpPr>
            <p:spPr>
              <a:xfrm>
                <a:off x="-1218369" y="2829027"/>
                <a:ext cx="24081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200" b="1" dirty="0" smtClean="0"/>
                  <a:t>RS232 Daisy Chain</a:t>
                </a:r>
                <a:endParaRPr lang="it-IT" sz="2200" b="1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6200254" y="4740464"/>
              <a:ext cx="7540583" cy="2964090"/>
              <a:chOff x="6105004" y="4740464"/>
              <a:chExt cx="7540583" cy="296409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105004" y="4740464"/>
                <a:ext cx="7540583" cy="2964090"/>
                <a:chOff x="6502180" y="4761938"/>
                <a:chExt cx="7540583" cy="296409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502180" y="4761938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02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7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028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9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x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162" name="Connettore 1 179"/>
                <p:cNvCxnSpPr/>
                <p:nvPr/>
              </p:nvCxnSpPr>
              <p:spPr>
                <a:xfrm rot="16200000">
                  <a:off x="8206210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5" name="Group 164"/>
                <p:cNvGrpSpPr/>
                <p:nvPr/>
              </p:nvGrpSpPr>
              <p:grpSpPr>
                <a:xfrm>
                  <a:off x="8443591" y="4766923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73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4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71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2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y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10329636" y="4767925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88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9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85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7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z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2070020" y="4761938"/>
                  <a:ext cx="1972743" cy="2964090"/>
                  <a:chOff x="12070020" y="4761938"/>
                  <a:chExt cx="1972743" cy="2964090"/>
                </a:xfrm>
              </p:grpSpPr>
              <p:pic>
                <p:nvPicPr>
                  <p:cNvPr id="1030" name="Picture 6" descr="http://www.pi-usa.us/products/images/300x250_images/M116_Micropositioninng_stage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201" t="8444" r="13694" b="17452"/>
                  <a:stretch/>
                </p:blipFill>
                <p:spPr bwMode="auto">
                  <a:xfrm>
                    <a:off x="12255061" y="6305687"/>
                    <a:ext cx="1295255" cy="9251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7" name="CasellaDiTesto 198"/>
                  <p:cNvSpPr txBox="1"/>
                  <p:nvPr/>
                </p:nvSpPr>
                <p:spPr>
                  <a:xfrm>
                    <a:off x="12070020" y="7295141"/>
                    <a:ext cx="1972743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2200" b="1" dirty="0" smtClean="0"/>
                      <a:t>Rotation stage</a:t>
                    </a:r>
                    <a:endParaRPr lang="it-IT" sz="2200" b="1" dirty="0"/>
                  </a:p>
                </p:txBody>
              </p:sp>
              <p:grpSp>
                <p:nvGrpSpPr>
                  <p:cNvPr id="191" name="Group 190"/>
                  <p:cNvGrpSpPr/>
                  <p:nvPr/>
                </p:nvGrpSpPr>
                <p:grpSpPr>
                  <a:xfrm>
                    <a:off x="12255061" y="4761938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9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26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227" name="Connettore 1 179"/>
                <p:cNvCxnSpPr/>
                <p:nvPr/>
              </p:nvCxnSpPr>
              <p:spPr>
                <a:xfrm rot="16200000">
                  <a:off x="10180409" y="5166829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ttore 1 179"/>
                <p:cNvCxnSpPr/>
                <p:nvPr/>
              </p:nvCxnSpPr>
              <p:spPr>
                <a:xfrm rot="16200000">
                  <a:off x="12097901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/>
              <p:cNvCxnSpPr/>
              <p:nvPr/>
            </p:nvCxnSpPr>
            <p:spPr>
              <a:xfrm>
                <a:off x="6864650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803846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10743042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12682238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397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229099" y="-3544"/>
            <a:ext cx="20948805" cy="5705216"/>
            <a:chOff x="-4229099" y="-3544"/>
            <a:chExt cx="20948805" cy="5705216"/>
          </a:xfrm>
        </p:grpSpPr>
        <p:grpSp>
          <p:nvGrpSpPr>
            <p:cNvPr id="10" name="Group 9"/>
            <p:cNvGrpSpPr/>
            <p:nvPr/>
          </p:nvGrpSpPr>
          <p:grpSpPr>
            <a:xfrm>
              <a:off x="-4229099" y="0"/>
              <a:ext cx="12400554" cy="5562600"/>
              <a:chOff x="288758" y="333948"/>
              <a:chExt cx="12023047" cy="5194656"/>
            </a:xfrm>
          </p:grpSpPr>
          <p:sp>
            <p:nvSpPr>
              <p:cNvPr id="98" name="Shape 52"/>
              <p:cNvSpPr txBox="1"/>
              <p:nvPr/>
            </p:nvSpPr>
            <p:spPr>
              <a:xfrm>
                <a:off x="288758" y="333948"/>
                <a:ext cx="8309332" cy="5194656"/>
              </a:xfrm>
              <a:prstGeom prst="rect">
                <a:avLst/>
              </a:prstGeom>
              <a:noFill/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0" name="Shape 59"/>
              <p:cNvSpPr txBox="1"/>
              <p:nvPr/>
            </p:nvSpPr>
            <p:spPr>
              <a:xfrm>
                <a:off x="433043" y="935889"/>
                <a:ext cx="1260000" cy="720000"/>
              </a:xfrm>
              <a:prstGeom prst="rect">
                <a:avLst/>
              </a:prstGeom>
              <a:solidFill>
                <a:srgbClr val="FFFFFF"/>
              </a:solidFill>
              <a:ln w="317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2" name="Shape 52"/>
              <p:cNvSpPr txBox="1"/>
              <p:nvPr/>
            </p:nvSpPr>
            <p:spPr>
              <a:xfrm>
                <a:off x="2119434" y="518615"/>
                <a:ext cx="4469310" cy="4853649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3" name="Shape 59"/>
              <p:cNvSpPr txBox="1"/>
              <p:nvPr/>
            </p:nvSpPr>
            <p:spPr>
              <a:xfrm>
                <a:off x="2527731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CameraLink</a:t>
                </a:r>
                <a:endParaRPr lang="en-US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board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4" name="Shape 59"/>
              <p:cNvSpPr txBox="1"/>
              <p:nvPr/>
            </p:nvSpPr>
            <p:spPr>
              <a:xfrm>
                <a:off x="4421522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10Gb network card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81" name="Shape 59"/>
              <p:cNvSpPr txBox="1"/>
              <p:nvPr/>
            </p:nvSpPr>
            <p:spPr>
              <a:xfrm>
                <a:off x="3509516" y="2360248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System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bus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2119434" y="5033710"/>
                <a:ext cx="1264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Workstation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1763456" y="1296537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rot="2700000">
                <a:off x="3397590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5400000">
                <a:off x="3684065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16200000" flipV="1">
                <a:off x="4300489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 flipV="1">
                <a:off x="4535316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288758" y="5190050"/>
                <a:ext cx="11657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Laboratory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635624" y="940854"/>
                <a:ext cx="1938402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 Gb Optical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fibres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8806787" y="3995592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8806787" y="4303971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9571062" y="3810926"/>
                <a:ext cx="168351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Raw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9571062" y="4119305"/>
                <a:ext cx="2280327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3509515" y="4127420"/>
                <a:ext cx="1620001" cy="90629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Local SSD </a:t>
                </a:r>
                <a:r>
                  <a:rPr lang="en-US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</a:t>
                </a:r>
                <a:r>
                  <a:rPr lang="ga-IE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AID 0</a:t>
                </a:r>
                <a:endParaRPr lang="ga-IE" b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10.9TB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6785810" y="2360248"/>
                <a:ext cx="1612232" cy="14657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ga-IE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Network-attached storage</a:t>
                </a:r>
                <a:endParaRPr lang="en-US" b="1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32.4 TB</a:t>
                </a:r>
                <a:endParaRPr lang="en-US" i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9106473" y="842217"/>
                <a:ext cx="2167115" cy="10061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Remote </a:t>
                </a:r>
                <a:r>
                  <a:rPr lang="it-IT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repository</a:t>
                </a:r>
                <a:endParaRPr lang="ga-I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sz="1600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CINECA</a:t>
                </a:r>
                <a:endParaRPr lang="ga-IE" i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571062" y="4464450"/>
                <a:ext cx="274074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Transfer to remote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repository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107037" y="-3544"/>
              <a:ext cx="8612669" cy="5705216"/>
              <a:chOff x="8335637" y="-3544"/>
              <a:chExt cx="8612669" cy="570521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2" t="9129" b="2538"/>
              <a:stretch/>
            </p:blipFill>
            <p:spPr>
              <a:xfrm>
                <a:off x="8396577" y="-3544"/>
                <a:ext cx="8551729" cy="5705216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833563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-4151207" y="6396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ttore 4 15"/>
            <p:cNvCxnSpPr/>
            <p:nvPr/>
          </p:nvCxnSpPr>
          <p:spPr>
            <a:xfrm>
              <a:off x="1714501" y="1082996"/>
              <a:ext cx="1400113" cy="1033674"/>
            </a:xfrm>
            <a:prstGeom prst="bentConnector3">
              <a:avLst>
                <a:gd name="adj1" fmla="val 100414"/>
              </a:avLst>
            </a:prstGeom>
            <a:ln w="762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4 42"/>
            <p:cNvCxnSpPr/>
            <p:nvPr/>
          </p:nvCxnSpPr>
          <p:spPr>
            <a:xfrm rot="10800000" flipV="1">
              <a:off x="3316683" y="1104886"/>
              <a:ext cx="1548799" cy="893094"/>
            </a:xfrm>
            <a:prstGeom prst="bentConnector3">
              <a:avLst>
                <a:gd name="adj1" fmla="val 97646"/>
              </a:avLst>
            </a:prstGeom>
            <a:ln w="762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1"/>
            <p:cNvCxnSpPr/>
            <p:nvPr/>
          </p:nvCxnSpPr>
          <p:spPr>
            <a:xfrm flipV="1">
              <a:off x="4556384" y="4576306"/>
              <a:ext cx="788272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hardware ports names)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9895114" y="-359228"/>
            <a:ext cx="24264258" cy="6858000"/>
            <a:chOff x="-9895114" y="-359228"/>
            <a:chExt cx="24264258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8" r="11551"/>
            <a:stretch/>
          </p:blipFill>
          <p:spPr>
            <a:xfrm>
              <a:off x="6368144" y="-359228"/>
              <a:ext cx="8001000" cy="6858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2" r="11330"/>
            <a:stretch/>
          </p:blipFill>
          <p:spPr>
            <a:xfrm>
              <a:off x="-9895114" y="-359228"/>
              <a:ext cx="8098971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" r="11385"/>
            <a:stretch/>
          </p:blipFill>
          <p:spPr>
            <a:xfrm>
              <a:off x="-1796143" y="-359228"/>
              <a:ext cx="806631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9895114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179614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7017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475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1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15434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56" y="520243"/>
            <a:ext cx="2541568" cy="219248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18" y="32020"/>
            <a:ext cx="3677341" cy="3468989"/>
          </a:xfrm>
          <a:prstGeom prst="rect">
            <a:avLst/>
          </a:prstGeom>
        </p:spPr>
      </p:pic>
      <p:cxnSp>
        <p:nvCxnSpPr>
          <p:cNvPr id="27" name="Connettore 1 26"/>
          <p:cNvCxnSpPr/>
          <p:nvPr/>
        </p:nvCxnSpPr>
        <p:spPr>
          <a:xfrm flipV="1">
            <a:off x="6633679" y="1845394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/>
        </p:nvCxnSpPr>
        <p:spPr>
          <a:xfrm flipV="1">
            <a:off x="6565060" y="1758628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/>
          <p:cNvCxnSpPr/>
          <p:nvPr/>
        </p:nvCxnSpPr>
        <p:spPr>
          <a:xfrm flipH="1" flipV="1">
            <a:off x="6683022" y="1753826"/>
            <a:ext cx="70426" cy="9445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/>
          <p:cNvCxnSpPr/>
          <p:nvPr/>
        </p:nvCxnSpPr>
        <p:spPr>
          <a:xfrm flipH="1" flipV="1">
            <a:off x="6569401" y="1824924"/>
            <a:ext cx="75875" cy="9887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asellaDiTesto 127"/>
          <p:cNvSpPr txBox="1"/>
          <p:nvPr/>
        </p:nvSpPr>
        <p:spPr>
          <a:xfrm>
            <a:off x="5399818" y="32020"/>
            <a:ext cx="336137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a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5256755"/>
            <a:ext cx="1557643" cy="1580203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3570217"/>
            <a:ext cx="1557643" cy="15802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37" y="3571027"/>
            <a:ext cx="3058528" cy="3265930"/>
          </a:xfrm>
          <a:prstGeom prst="rect">
            <a:avLst/>
          </a:prstGeom>
        </p:spPr>
      </p:pic>
      <p:sp>
        <p:nvSpPr>
          <p:cNvPr id="42" name="CasellaDiTesto 41"/>
          <p:cNvSpPr txBox="1"/>
          <p:nvPr/>
        </p:nvSpPr>
        <p:spPr>
          <a:xfrm>
            <a:off x="2745151" y="3565105"/>
            <a:ext cx="832113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3502909" y="3557611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5" name="CasellaDiTesto 44"/>
          <p:cNvSpPr txBox="1"/>
          <p:nvPr/>
        </p:nvSpPr>
        <p:spPr>
          <a:xfrm>
            <a:off x="4231196" y="3569799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6" name="CasellaDiTesto 45"/>
          <p:cNvSpPr txBox="1"/>
          <p:nvPr/>
        </p:nvSpPr>
        <p:spPr>
          <a:xfrm>
            <a:off x="4994714" y="3558828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  <p:cxnSp>
        <p:nvCxnSpPr>
          <p:cNvPr id="73" name="Connettore 1 72"/>
          <p:cNvCxnSpPr/>
          <p:nvPr/>
        </p:nvCxnSpPr>
        <p:spPr>
          <a:xfrm>
            <a:off x="3827545" y="6669360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3631321" y="4615319"/>
            <a:ext cx="518112" cy="261069"/>
            <a:chOff x="1348912" y="4381081"/>
            <a:chExt cx="538891" cy="209397"/>
          </a:xfrm>
        </p:grpSpPr>
        <p:cxnSp>
          <p:nvCxnSpPr>
            <p:cNvPr id="100" name="Connettore 1 99"/>
            <p:cNvCxnSpPr>
              <a:cxnSpLocks noChangeAspect="1"/>
            </p:cNvCxnSpPr>
            <p:nvPr/>
          </p:nvCxnSpPr>
          <p:spPr>
            <a:xfrm>
              <a:off x="1348912" y="4496362"/>
              <a:ext cx="317993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>
              <a:cxnSpLocks noChangeAspect="1"/>
            </p:cNvCxnSpPr>
            <p:nvPr/>
          </p:nvCxnSpPr>
          <p:spPr>
            <a:xfrm flipV="1">
              <a:off x="1664785" y="4471946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>
              <a:cxnSpLocks noChangeAspect="1"/>
            </p:cNvCxnSpPr>
            <p:nvPr/>
          </p:nvCxnSpPr>
          <p:spPr>
            <a:xfrm>
              <a:off x="1574534" y="4384677"/>
              <a:ext cx="313268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>
              <a:cxnSpLocks noChangeAspect="1"/>
            </p:cNvCxnSpPr>
            <p:nvPr/>
          </p:nvCxnSpPr>
          <p:spPr>
            <a:xfrm flipV="1">
              <a:off x="1351517" y="4381081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Connettore 1 73"/>
          <p:cNvCxnSpPr/>
          <p:nvPr/>
        </p:nvCxnSpPr>
        <p:spPr>
          <a:xfrm>
            <a:off x="3084060" y="6670323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o 23"/>
          <p:cNvGrpSpPr>
            <a:grpSpLocks noChangeAspect="1"/>
          </p:cNvGrpSpPr>
          <p:nvPr/>
        </p:nvGrpSpPr>
        <p:grpSpPr>
          <a:xfrm>
            <a:off x="2891516" y="4967333"/>
            <a:ext cx="554337" cy="223513"/>
            <a:chOff x="493699" y="4739277"/>
            <a:chExt cx="564633" cy="209397"/>
          </a:xfrm>
        </p:grpSpPr>
        <p:cxnSp>
          <p:nvCxnSpPr>
            <p:cNvPr id="104" name="Connettore 1 103"/>
            <p:cNvCxnSpPr/>
            <p:nvPr/>
          </p:nvCxnSpPr>
          <p:spPr>
            <a:xfrm>
              <a:off x="493699" y="4854558"/>
              <a:ext cx="340706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/>
          </p:nvCxnSpPr>
          <p:spPr>
            <a:xfrm flipV="1">
              <a:off x="827547" y="4830142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/>
          </p:nvCxnSpPr>
          <p:spPr>
            <a:xfrm>
              <a:off x="707542" y="4739278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/>
          </p:nvCxnSpPr>
          <p:spPr>
            <a:xfrm flipV="1">
              <a:off x="493699" y="4739277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Connettore 1 74"/>
          <p:cNvCxnSpPr/>
          <p:nvPr/>
        </p:nvCxnSpPr>
        <p:spPr>
          <a:xfrm>
            <a:off x="4538724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/>
          <p:cNvGrpSpPr>
            <a:grpSpLocks/>
          </p:cNvGrpSpPr>
          <p:nvPr/>
        </p:nvGrpSpPr>
        <p:grpSpPr>
          <a:xfrm>
            <a:off x="4334113" y="5373900"/>
            <a:ext cx="514441" cy="316076"/>
            <a:chOff x="2223683" y="5759908"/>
            <a:chExt cx="594484" cy="206146"/>
          </a:xfrm>
        </p:grpSpPr>
        <p:cxnSp>
          <p:nvCxnSpPr>
            <p:cNvPr id="108" name="Connettore 1 107"/>
            <p:cNvCxnSpPr/>
            <p:nvPr/>
          </p:nvCxnSpPr>
          <p:spPr>
            <a:xfrm>
              <a:off x="2223683" y="5875189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/>
          </p:nvCxnSpPr>
          <p:spPr>
            <a:xfrm flipV="1">
              <a:off x="2568315" y="5847178"/>
              <a:ext cx="249851" cy="11853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/>
          </p:nvCxnSpPr>
          <p:spPr>
            <a:xfrm>
              <a:off x="2437527" y="5759910"/>
              <a:ext cx="38064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/>
          </p:nvCxnSpPr>
          <p:spPr>
            <a:xfrm flipV="1">
              <a:off x="2223683" y="5759908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o 20"/>
          <p:cNvGrpSpPr>
            <a:grpSpLocks noChangeAspect="1"/>
          </p:cNvGrpSpPr>
          <p:nvPr/>
        </p:nvGrpSpPr>
        <p:grpSpPr>
          <a:xfrm>
            <a:off x="5054873" y="4873532"/>
            <a:ext cx="555225" cy="331406"/>
            <a:chOff x="2858063" y="4693843"/>
            <a:chExt cx="564634" cy="209397"/>
          </a:xfrm>
        </p:grpSpPr>
        <p:cxnSp>
          <p:nvCxnSpPr>
            <p:cNvPr id="112" name="Connettore 1 111"/>
            <p:cNvCxnSpPr/>
            <p:nvPr/>
          </p:nvCxnSpPr>
          <p:spPr>
            <a:xfrm>
              <a:off x="2858063" y="4809124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/>
          </p:nvCxnSpPr>
          <p:spPr>
            <a:xfrm flipV="1">
              <a:off x="3199101" y="4784708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/>
          </p:nvCxnSpPr>
          <p:spPr>
            <a:xfrm>
              <a:off x="3071907" y="4693844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/>
          </p:nvCxnSpPr>
          <p:spPr>
            <a:xfrm flipV="1">
              <a:off x="2858063" y="4693843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" name="Immagine 1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5256651"/>
            <a:ext cx="1557643" cy="1580203"/>
          </a:xfrm>
          <a:prstGeom prst="rect">
            <a:avLst/>
          </a:prstGeom>
        </p:spPr>
      </p:pic>
      <p:pic>
        <p:nvPicPr>
          <p:cNvPr id="124" name="Immagine 1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3556992"/>
            <a:ext cx="1557643" cy="1580203"/>
          </a:xfrm>
          <a:prstGeom prst="rect">
            <a:avLst/>
          </a:prstGeom>
        </p:spPr>
      </p:pic>
      <p:sp>
        <p:nvSpPr>
          <p:cNvPr id="130" name="CasellaDiTesto 129"/>
          <p:cNvSpPr txBox="1"/>
          <p:nvPr/>
        </p:nvSpPr>
        <p:spPr>
          <a:xfrm>
            <a:off x="2691722" y="3558062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b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1" name="CasellaDiTesto 130"/>
          <p:cNvSpPr txBox="1"/>
          <p:nvPr/>
        </p:nvSpPr>
        <p:spPr>
          <a:xfrm>
            <a:off x="7558506" y="3561697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d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2" name="CasellaDiTesto 131"/>
          <p:cNvSpPr txBox="1"/>
          <p:nvPr/>
        </p:nvSpPr>
        <p:spPr>
          <a:xfrm>
            <a:off x="5856287" y="3569800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c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3" name="CasellaDiTesto 132"/>
          <p:cNvSpPr txBox="1"/>
          <p:nvPr/>
        </p:nvSpPr>
        <p:spPr>
          <a:xfrm>
            <a:off x="5856286" y="5264481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e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4" name="CasellaDiTesto 133"/>
          <p:cNvSpPr txBox="1"/>
          <p:nvPr/>
        </p:nvSpPr>
        <p:spPr>
          <a:xfrm>
            <a:off x="7533148" y="5256755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f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cxnSp>
        <p:nvCxnSpPr>
          <p:cNvPr id="91" name="Connettore 1 90"/>
          <p:cNvCxnSpPr/>
          <p:nvPr/>
        </p:nvCxnSpPr>
        <p:spPr>
          <a:xfrm>
            <a:off x="5262386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1 116"/>
          <p:cNvCxnSpPr/>
          <p:nvPr/>
        </p:nvCxnSpPr>
        <p:spPr>
          <a:xfrm flipH="1" flipV="1">
            <a:off x="6750684" y="1839784"/>
            <a:ext cx="51334" cy="114846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1 117"/>
          <p:cNvCxnSpPr/>
          <p:nvPr/>
        </p:nvCxnSpPr>
        <p:spPr>
          <a:xfrm flipV="1">
            <a:off x="6685354" y="2977169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1 118"/>
          <p:cNvCxnSpPr/>
          <p:nvPr/>
        </p:nvCxnSpPr>
        <p:spPr>
          <a:xfrm flipH="1" flipV="1">
            <a:off x="6617724" y="2956487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1 124"/>
          <p:cNvCxnSpPr/>
          <p:nvPr/>
        </p:nvCxnSpPr>
        <p:spPr>
          <a:xfrm flipH="1" flipV="1">
            <a:off x="6725059" y="2888990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1 137"/>
          <p:cNvCxnSpPr/>
          <p:nvPr/>
        </p:nvCxnSpPr>
        <p:spPr>
          <a:xfrm flipV="1">
            <a:off x="6617724" y="2893299"/>
            <a:ext cx="120446" cy="78196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1 138"/>
          <p:cNvCxnSpPr/>
          <p:nvPr/>
        </p:nvCxnSpPr>
        <p:spPr>
          <a:xfrm flipH="1" flipV="1">
            <a:off x="6642510" y="1917980"/>
            <a:ext cx="52172" cy="113738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1 140"/>
          <p:cNvCxnSpPr/>
          <p:nvPr/>
        </p:nvCxnSpPr>
        <p:spPr>
          <a:xfrm flipH="1" flipV="1">
            <a:off x="6566636" y="1839784"/>
            <a:ext cx="56902" cy="1131711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ttore 1 142"/>
          <p:cNvCxnSpPr/>
          <p:nvPr/>
        </p:nvCxnSpPr>
        <p:spPr>
          <a:xfrm flipH="1" flipV="1">
            <a:off x="6685354" y="1753017"/>
            <a:ext cx="45345" cy="1151838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/>
          <p:cNvSpPr txBox="1"/>
          <p:nvPr/>
        </p:nvSpPr>
        <p:spPr>
          <a:xfrm>
            <a:off x="6947760" y="3569800"/>
            <a:ext cx="421691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3" name="CasellaDiTesto 62"/>
          <p:cNvSpPr txBox="1"/>
          <p:nvPr/>
        </p:nvSpPr>
        <p:spPr>
          <a:xfrm>
            <a:off x="8509319" y="3571028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4" name="CasellaDiTesto 63"/>
          <p:cNvSpPr txBox="1"/>
          <p:nvPr/>
        </p:nvSpPr>
        <p:spPr>
          <a:xfrm>
            <a:off x="6824650" y="5255237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5" name="CasellaDiTesto 64"/>
          <p:cNvSpPr txBox="1"/>
          <p:nvPr/>
        </p:nvSpPr>
        <p:spPr>
          <a:xfrm>
            <a:off x="8482955" y="5261344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2748990" y="-32439"/>
            <a:ext cx="15153721" cy="7264674"/>
            <a:chOff x="-2748990" y="-32439"/>
            <a:chExt cx="15153721" cy="7264674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95"/>
            <a:stretch/>
          </p:blipFill>
          <p:spPr>
            <a:xfrm>
              <a:off x="4992536" y="47159"/>
              <a:ext cx="5016554" cy="7170544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20824" y="31082"/>
              <a:ext cx="4861697" cy="707128"/>
              <a:chOff x="5077974" y="31082"/>
              <a:chExt cx="4861697" cy="707128"/>
            </a:xfrm>
          </p:grpSpPr>
          <p:sp>
            <p:nvSpPr>
              <p:cNvPr id="42" name="CasellaDiTesto 41"/>
              <p:cNvSpPr txBox="1"/>
              <p:nvPr/>
            </p:nvSpPr>
            <p:spPr>
              <a:xfrm>
                <a:off x="5077974" y="31082"/>
                <a:ext cx="1826954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PV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CasellaDiTesto 43"/>
              <p:cNvSpPr txBox="1"/>
              <p:nvPr/>
            </p:nvSpPr>
            <p:spPr>
              <a:xfrm>
                <a:off x="6823304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GAD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CasellaDiTesto 44"/>
              <p:cNvSpPr txBox="1"/>
              <p:nvPr/>
            </p:nvSpPr>
            <p:spPr>
              <a:xfrm>
                <a:off x="8340675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PI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3" name="Connettore 1 72"/>
            <p:cNvCxnSpPr/>
            <p:nvPr/>
          </p:nvCxnSpPr>
          <p:spPr>
            <a:xfrm>
              <a:off x="7454435" y="6849734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/>
          </p:nvGrpSpPr>
          <p:grpSpPr>
            <a:xfrm>
              <a:off x="7023613" y="2339964"/>
              <a:ext cx="1137546" cy="573193"/>
              <a:chOff x="1348912" y="4381081"/>
              <a:chExt cx="538891" cy="209397"/>
            </a:xfrm>
          </p:grpSpPr>
          <p:cxnSp>
            <p:nvCxnSpPr>
              <p:cNvPr id="100" name="Connettore 1 99"/>
              <p:cNvCxnSpPr>
                <a:cxnSpLocks noChangeAspect="1"/>
              </p:cNvCxnSpPr>
              <p:nvPr/>
            </p:nvCxnSpPr>
            <p:spPr>
              <a:xfrm>
                <a:off x="1348912" y="4496362"/>
                <a:ext cx="317993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ttore 1 100"/>
              <p:cNvCxnSpPr>
                <a:cxnSpLocks noChangeAspect="1"/>
              </p:cNvCxnSpPr>
              <p:nvPr/>
            </p:nvCxnSpPr>
            <p:spPr>
              <a:xfrm flipV="1">
                <a:off x="1664785" y="4471946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1 101"/>
              <p:cNvCxnSpPr>
                <a:cxnSpLocks noChangeAspect="1"/>
              </p:cNvCxnSpPr>
              <p:nvPr/>
            </p:nvCxnSpPr>
            <p:spPr>
              <a:xfrm>
                <a:off x="1574534" y="4384677"/>
                <a:ext cx="313268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ttore 1 102"/>
              <p:cNvCxnSpPr>
                <a:cxnSpLocks noChangeAspect="1"/>
              </p:cNvCxnSpPr>
              <p:nvPr/>
            </p:nvCxnSpPr>
            <p:spPr>
              <a:xfrm flipV="1">
                <a:off x="1351517" y="4381081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Connettore 1 73"/>
            <p:cNvCxnSpPr/>
            <p:nvPr/>
          </p:nvCxnSpPr>
          <p:spPr>
            <a:xfrm>
              <a:off x="5822069" y="6851848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>
              <a:grpSpLocks noChangeAspect="1"/>
            </p:cNvGrpSpPr>
            <p:nvPr/>
          </p:nvGrpSpPr>
          <p:grpSpPr>
            <a:xfrm>
              <a:off x="5399327" y="3112832"/>
              <a:ext cx="1217080" cy="490736"/>
              <a:chOff x="493699" y="4739277"/>
              <a:chExt cx="564633" cy="209397"/>
            </a:xfrm>
          </p:grpSpPr>
          <p:cxnSp>
            <p:nvCxnSpPr>
              <p:cNvPr id="104" name="Connettore 1 103"/>
              <p:cNvCxnSpPr/>
              <p:nvPr/>
            </p:nvCxnSpPr>
            <p:spPr>
              <a:xfrm>
                <a:off x="493699" y="4854558"/>
                <a:ext cx="340706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ttore 1 104"/>
              <p:cNvCxnSpPr/>
              <p:nvPr/>
            </p:nvCxnSpPr>
            <p:spPr>
              <a:xfrm flipV="1">
                <a:off x="827547" y="4830142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ttore 1 105"/>
              <p:cNvCxnSpPr/>
              <p:nvPr/>
            </p:nvCxnSpPr>
            <p:spPr>
              <a:xfrm>
                <a:off x="707542" y="4739278"/>
                <a:ext cx="35079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ttore 1 106"/>
              <p:cNvCxnSpPr/>
              <p:nvPr/>
            </p:nvCxnSpPr>
            <p:spPr>
              <a:xfrm flipV="1">
                <a:off x="493699" y="4739277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onnettore 1 74"/>
            <p:cNvCxnSpPr/>
            <p:nvPr/>
          </p:nvCxnSpPr>
          <p:spPr>
            <a:xfrm>
              <a:off x="9015871" y="6849738"/>
              <a:ext cx="232264" cy="85888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po 21"/>
            <p:cNvGrpSpPr>
              <a:grpSpLocks/>
            </p:cNvGrpSpPr>
            <p:nvPr/>
          </p:nvGrpSpPr>
          <p:grpSpPr>
            <a:xfrm>
              <a:off x="8566635" y="4005474"/>
              <a:ext cx="1129486" cy="693964"/>
              <a:chOff x="2223683" y="5759908"/>
              <a:chExt cx="594484" cy="206146"/>
            </a:xfrm>
          </p:grpSpPr>
          <p:cxnSp>
            <p:nvCxnSpPr>
              <p:cNvPr id="108" name="Connettore 1 107"/>
              <p:cNvCxnSpPr/>
              <p:nvPr/>
            </p:nvCxnSpPr>
            <p:spPr>
              <a:xfrm>
                <a:off x="2223683" y="5875189"/>
                <a:ext cx="350790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ttore 1 108"/>
              <p:cNvCxnSpPr/>
              <p:nvPr/>
            </p:nvCxnSpPr>
            <p:spPr>
              <a:xfrm flipV="1">
                <a:off x="2568315" y="5847178"/>
                <a:ext cx="249851" cy="118533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ttore 1 109"/>
              <p:cNvCxnSpPr/>
              <p:nvPr/>
            </p:nvCxnSpPr>
            <p:spPr>
              <a:xfrm>
                <a:off x="2437527" y="5759910"/>
                <a:ext cx="38064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ttore 1 110"/>
              <p:cNvCxnSpPr/>
              <p:nvPr/>
            </p:nvCxnSpPr>
            <p:spPr>
              <a:xfrm flipV="1">
                <a:off x="2223683" y="5759908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CasellaDiTesto 129"/>
            <p:cNvSpPr txBox="1"/>
            <p:nvPr/>
          </p:nvSpPr>
          <p:spPr>
            <a:xfrm>
              <a:off x="4960667" y="18693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B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122869" y="29117"/>
              <a:ext cx="2281862" cy="7177173"/>
              <a:chOff x="10122869" y="40530"/>
              <a:chExt cx="2281862" cy="7177173"/>
            </a:xfrm>
          </p:grpSpPr>
          <p:grpSp>
            <p:nvGrpSpPr>
              <p:cNvPr id="9" name="Group 8"/>
              <p:cNvGrpSpPr>
                <a:grpSpLocks noChangeAspect="1"/>
              </p:cNvGrpSpPr>
              <p:nvPr/>
            </p:nvGrpSpPr>
            <p:grpSpPr>
              <a:xfrm>
                <a:off x="10128548" y="40530"/>
                <a:ext cx="2270507" cy="2304000"/>
                <a:chOff x="5834847" y="3569800"/>
                <a:chExt cx="1557643" cy="1580620"/>
              </a:xfrm>
            </p:grpSpPr>
            <p:pic>
              <p:nvPicPr>
                <p:cNvPr id="26" name="Immagine 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4847" y="3570217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2" name="CasellaDiTesto 131"/>
                <p:cNvSpPr txBox="1"/>
                <p:nvPr/>
              </p:nvSpPr>
              <p:spPr>
                <a:xfrm>
                  <a:off x="5856287" y="3569800"/>
                  <a:ext cx="277304" cy="48511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C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2" name="CasellaDiTesto 61"/>
                <p:cNvSpPr txBox="1"/>
                <p:nvPr/>
              </p:nvSpPr>
              <p:spPr>
                <a:xfrm>
                  <a:off x="6824503" y="3569800"/>
                  <a:ext cx="544948" cy="44288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PV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10122869" y="2477117"/>
                <a:ext cx="2281862" cy="2304000"/>
                <a:chOff x="7512140" y="3556992"/>
                <a:chExt cx="1565020" cy="1580203"/>
              </a:xfrm>
            </p:grpSpPr>
            <p:pic>
              <p:nvPicPr>
                <p:cNvPr id="124" name="Immagine 12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2140" y="3556992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1" name="CasellaDiTesto 130"/>
                <p:cNvSpPr txBox="1"/>
                <p:nvPr/>
              </p:nvSpPr>
              <p:spPr>
                <a:xfrm>
                  <a:off x="7558506" y="3561697"/>
                  <a:ext cx="277304" cy="484986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D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3" name="CasellaDiTesto 62"/>
                <p:cNvSpPr txBox="1"/>
                <p:nvPr/>
              </p:nvSpPr>
              <p:spPr>
                <a:xfrm>
                  <a:off x="8356376" y="3571028"/>
                  <a:ext cx="720784" cy="442768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GAD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10129338" y="4913703"/>
                <a:ext cx="2268927" cy="2304000"/>
                <a:chOff x="6566305" y="5620316"/>
                <a:chExt cx="1557643" cy="1581721"/>
              </a:xfrm>
            </p:grpSpPr>
            <p:pic>
              <p:nvPicPr>
                <p:cNvPr id="34" name="Immagine 3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6305" y="5621834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3" name="CasellaDiTesto 132"/>
                <p:cNvSpPr txBox="1"/>
                <p:nvPr/>
              </p:nvSpPr>
              <p:spPr>
                <a:xfrm>
                  <a:off x="6587744" y="5629560"/>
                  <a:ext cx="277304" cy="485452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E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4" name="CasellaDiTesto 63"/>
                <p:cNvSpPr txBox="1"/>
                <p:nvPr/>
              </p:nvSpPr>
              <p:spPr>
                <a:xfrm>
                  <a:off x="7556108" y="5620316"/>
                  <a:ext cx="567840" cy="443193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PI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" t="5721" r="3706" b="3262"/>
            <a:stretch/>
          </p:blipFill>
          <p:spPr>
            <a:xfrm>
              <a:off x="-2748990" y="32235"/>
              <a:ext cx="7660465" cy="7200000"/>
            </a:xfrm>
            <a:prstGeom prst="rect">
              <a:avLst/>
            </a:prstGeom>
          </p:spPr>
        </p:pic>
        <p:sp>
          <p:nvSpPr>
            <p:cNvPr id="68" name="CasellaDiTesto 129"/>
            <p:cNvSpPr txBox="1"/>
            <p:nvPr/>
          </p:nvSpPr>
          <p:spPr>
            <a:xfrm>
              <a:off x="-2729864" y="-32439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A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4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6231</TotalTime>
  <Words>804</Words>
  <Application>Microsoft Office PowerPoint</Application>
  <PresentationFormat>Widescreen</PresentationFormat>
  <Paragraphs>451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219</cp:revision>
  <dcterms:created xsi:type="dcterms:W3CDTF">2013-11-04T09:16:53Z</dcterms:created>
  <dcterms:modified xsi:type="dcterms:W3CDTF">2015-02-18T13:58:38Z</dcterms:modified>
</cp:coreProperties>
</file>